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A4E35-1AFA-D120-F5AB-AAF4A45FD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A763B-4CA4-FB62-3CB4-CD883D0995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CA7B0-EB1A-4B79-5C21-773F11651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77F5C-1FBF-7D24-9366-61BC441F6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C435D-F741-379C-8AB2-19AC929A1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73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5F46A-4271-74BF-7A57-676346670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264E96-1E04-7274-004E-DF2A1C1E4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DD8B7-7C9B-8E87-AF5B-1E0A24683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D34FD-5EB5-80B6-CF3C-1FFC68D97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778D9-6C70-46FA-79DB-C457181ED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217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59F91D-1510-D290-C6CA-E3A20E999A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9CB77F-9C52-E14C-A9B5-A66F54C93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51CA9-4F1E-E21F-FACA-CAC59656F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353AC-793E-4A4A-FF0F-C467B9313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D9F0A-5B69-AECC-0157-4E6526D51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26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5E039-4023-EE33-B8D3-C931B16D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C3A2A-39D7-3C91-81BD-755F3BCA9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116C3-46A5-E085-E3B1-A3BD01592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ED06A-306D-1111-4359-7BCEC657D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86E57-0578-1242-B689-798B29B9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354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0670-F28E-B20D-1A7B-66CC4E05A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EC8E0-8A6E-2DDB-2774-1D96FFAA1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6E174-61AB-252E-005B-A302A5748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AFD70-1FC1-853A-90A2-7E9E8F463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0C92F-6D24-7814-FDFA-9A5F61F0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10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EA82A-3152-A043-589B-0B57EB25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C3492-63CA-2CD9-EDE4-7737FAC12F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1CE0CD-E6BD-8CE7-C819-0AFE983CD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925EC-0463-F17D-A1E9-3E5F48823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ECC7C-9F3E-8164-2FDD-B63479351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2CB296-4B65-84E5-6A40-06DC59843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68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83A9E-4000-D1C7-5748-2703497FD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FC2A1-B295-BE97-84A2-84EA83DE0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694FA-2CC6-4A1E-3B7C-31C6C5419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A341E-E574-7A50-856B-C59ACE1C5D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71562-4527-FA68-DF93-1932DD997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3806D8-FAE3-06E2-D801-847ED4486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54FF1C-158D-C6EB-A4D4-25EF09CD1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5F2DCB-5219-F093-18AD-661F631E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748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360F-3697-B35E-454D-C098A84EE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A918F-6595-FAA2-6407-55D3F65E8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8AE37A-E84A-D262-CCAB-E0F7064A0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6975D-4D5D-E1B3-21F3-C02B31412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70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4E2AC2-6FFD-F294-EB4C-04A299B9A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90D43F-A944-7B79-FAB4-C2D6D3B79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26475F-1D7C-290F-8A30-F79B89F95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4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9DDC7-72A1-54F4-8518-C690B526F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60206-310C-BE5C-827C-05B5DA34A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0F151-AFE7-DA44-086F-AB6CD6CD5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529DF-0A1F-A3BC-7172-2A863AFCD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48296-DDB1-F07E-86ED-ABBFE0A42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3D75FA-B326-FEA1-0EC3-B9D37298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666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8D673-FDF7-1541-3E5D-F99E3CC55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C778B8-5F21-D895-B2B2-81AF099493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6A0E2-34DC-730E-9768-8444FEBFC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FC118-9525-CF12-92E7-BDF0D3F62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BB86B0-3A85-596F-7006-A4999AA83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69CC3-8FD7-6020-5DAC-340FF66B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0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C977D3-6DB7-0404-22AF-3F437E87F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D3E36-C556-AA5B-6B6B-0267A93B1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314E3-1CBA-88DA-EFFA-1B31D97D14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21AA2-F926-C04D-FB6F-291D082CEC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24124-6439-158A-677E-7C0F4775E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383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20B99-A7D4-B3DD-7DD0-EFAE3F66D2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Essential Features of a Comparative Experiment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740F68-C51F-B682-F46C-4C2E2390B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14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4093-4A2F-6443-8232-782E42022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Generation 100 Study</a:t>
            </a:r>
          </a:p>
        </p:txBody>
      </p:sp>
      <p:pic>
        <p:nvPicPr>
          <p:cNvPr id="5" name="Content Placeholder 4" descr="A collage of people walking&#10;&#10;Description automatically generated with low confidence">
            <a:extLst>
              <a:ext uri="{FF2B5EF4-FFF2-40B4-BE49-F238E27FC236}">
                <a16:creationId xmlns:a16="http://schemas.microsoft.com/office/drawing/2014/main" id="{3794131F-60A1-DEBC-934A-9CF65FD4B8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4758" y="1825625"/>
            <a:ext cx="950248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ACB4E3-0874-38EE-58C3-682A23CA2081}"/>
              </a:ext>
            </a:extLst>
          </p:cNvPr>
          <p:cNvSpPr txBox="1"/>
          <p:nvPr/>
        </p:nvSpPr>
        <p:spPr>
          <a:xfrm>
            <a:off x="7663516" y="6188133"/>
            <a:ext cx="4528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Norwegian University of Science &amp; Technology</a:t>
            </a:r>
          </a:p>
          <a:p>
            <a:r>
              <a:rPr lang="en-US" dirty="0"/>
              <a:t>https://</a:t>
            </a:r>
            <a:r>
              <a:rPr lang="en-US" dirty="0" err="1"/>
              <a:t>www.ntnu.edu</a:t>
            </a:r>
            <a:r>
              <a:rPr lang="en-US" dirty="0"/>
              <a:t>/</a:t>
            </a:r>
            <a:r>
              <a:rPr lang="en-US" dirty="0" err="1"/>
              <a:t>cerg</a:t>
            </a:r>
            <a:r>
              <a:rPr lang="en-US" dirty="0"/>
              <a:t>/generation100</a:t>
            </a:r>
          </a:p>
        </p:txBody>
      </p:sp>
    </p:spTree>
    <p:extLst>
      <p:ext uri="{BB962C8B-B14F-4D97-AF65-F5344CB8AC3E}">
        <p14:creationId xmlns:p14="http://schemas.microsoft.com/office/powerpoint/2010/main" val="1822602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46A6A-A55F-D80A-805C-DC901F8E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 groups</a:t>
            </a:r>
          </a:p>
        </p:txBody>
      </p:sp>
      <p:pic>
        <p:nvPicPr>
          <p:cNvPr id="5" name="Content Placeholder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0CB73653-5EB5-BC4B-41FB-C0C17E7D10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1326" y="1825625"/>
            <a:ext cx="7649347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0A0AA9-32A6-6ADB-B8AA-B97E76B6F0BE}"/>
              </a:ext>
            </a:extLst>
          </p:cNvPr>
          <p:cNvSpPr txBox="1"/>
          <p:nvPr/>
        </p:nvSpPr>
        <p:spPr>
          <a:xfrm>
            <a:off x="6779172" y="6197983"/>
            <a:ext cx="5391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CERG CERG on </a:t>
            </a:r>
            <a:r>
              <a:rPr lang="en-US" dirty="0" err="1"/>
              <a:t>Youtube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=EJOPNG4fuIc&amp;t=2s</a:t>
            </a:r>
          </a:p>
        </p:txBody>
      </p:sp>
    </p:spTree>
    <p:extLst>
      <p:ext uri="{BB962C8B-B14F-4D97-AF65-F5344CB8AC3E}">
        <p14:creationId xmlns:p14="http://schemas.microsoft.com/office/powerpoint/2010/main" val="4220425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41C9A-91C6-D1AA-96E3-7272F2166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48A6D-65EF-3C2B-13DE-A2937006D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65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68CD1-B8E2-2D9F-5FEC-4F75D96CF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Blinding (a.k.a. masking)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DC50C-1FA5-99CB-DBB9-D3741CE05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692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46D5C-AF95-E2C3-42D1-08DD7EBC7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Blocking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945DA-511C-2C1F-AF6E-4647361C1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465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4841</TotalTime>
  <Words>62</Words>
  <Application>Microsoft Macintosh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Essential Features of a Comparative Experiment</vt:lpstr>
      <vt:lpstr>The Generation 100 Study</vt:lpstr>
      <vt:lpstr>Treatment groups</vt:lpstr>
      <vt:lpstr>Randomization</vt:lpstr>
      <vt:lpstr>Blinding (a.k.a. masking)</vt:lpstr>
      <vt:lpstr>Blocking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Susan McClatchy</dc:creator>
  <cp:lastModifiedBy>Susan McClatchy</cp:lastModifiedBy>
  <cp:revision>5</cp:revision>
  <dcterms:created xsi:type="dcterms:W3CDTF">2023-04-06T13:41:21Z</dcterms:created>
  <dcterms:modified xsi:type="dcterms:W3CDTF">2023-04-09T22:22:24Z</dcterms:modified>
</cp:coreProperties>
</file>

<file path=docProps/thumbnail.jpeg>
</file>